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8" r:id="rId2"/>
    <p:sldId id="263" r:id="rId3"/>
    <p:sldId id="257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19" d="100"/>
          <a:sy n="19" d="100"/>
        </p:scale>
        <p:origin x="219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01049B-B642-476D-B7F9-EB88211212CE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5AC1887-BA95-483D-BDB0-88D90DCEAE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6161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548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02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601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976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50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451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745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44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640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636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861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4B55E-B5A7-488F-9C5A-142C0CC4E23C}" type="datetimeFigureOut">
              <a:rPr lang="he-IL" smtClean="0"/>
              <a:t>כ"ו/שבט/תשפ"ד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3F93D-9DF6-490C-BEEE-5435BFE46C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1359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76192" y="260648"/>
            <a:ext cx="772679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חומר דלק – </a:t>
            </a:r>
          </a:p>
          <a:p>
            <a:pPr algn="ctr"/>
            <a:r>
              <a:rPr lang="he-IL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חומר שמנצלים את בעירתו </a:t>
            </a:r>
          </a:p>
          <a:p>
            <a:pPr algn="ctr"/>
            <a:r>
              <a:rPr lang="he-IL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להפקת אור וחום</a:t>
            </a:r>
            <a:endParaRPr lang="he-I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224831"/>
              </p:ext>
            </p:extLst>
          </p:nvPr>
        </p:nvGraphicFramePr>
        <p:xfrm>
          <a:off x="1591589" y="3760243"/>
          <a:ext cx="6096000" cy="2296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עתיד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עץ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נפט</a:t>
                      </a:r>
                      <a:r>
                        <a:rPr lang="he-IL" dirty="0"/>
                        <a:t> ממנו מפיקים:</a:t>
                      </a:r>
                    </a:p>
                    <a:p>
                      <a:pPr rtl="1"/>
                      <a:r>
                        <a:rPr lang="he-IL" dirty="0"/>
                        <a:t>סולר, קרוסין,</a:t>
                      </a:r>
                      <a:r>
                        <a:rPr lang="he-IL" baseline="0" dirty="0"/>
                        <a:t> מזוט, גז טבעי,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חומרי דלק פחות מזהמים: </a:t>
                      </a:r>
                      <a:r>
                        <a:rPr lang="he-IL" b="1" dirty="0"/>
                        <a:t>כוהל</a:t>
                      </a:r>
                      <a:r>
                        <a:rPr lang="he-IL" dirty="0"/>
                        <a:t>, </a:t>
                      </a:r>
                      <a:r>
                        <a:rPr lang="he-IL" b="1" dirty="0"/>
                        <a:t>גז</a:t>
                      </a:r>
                      <a:r>
                        <a:rPr lang="he-IL" b="1" baseline="0" dirty="0"/>
                        <a:t> טבעי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שמן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פחם אבן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שימוש באנרגית </a:t>
                      </a:r>
                      <a:r>
                        <a:rPr lang="he-IL" b="1" dirty="0"/>
                        <a:t>השמש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שעווה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139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-252537" y="332656"/>
            <a:ext cx="9537779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בדקו האם אתם יודעים:</a:t>
            </a:r>
          </a:p>
          <a:p>
            <a:pPr algn="ctr"/>
            <a:r>
              <a:rPr lang="he-IL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כיצד נראה כל חומר דלק,</a:t>
            </a:r>
          </a:p>
          <a:p>
            <a:pPr algn="ctr"/>
            <a:r>
              <a:rPr lang="he-IL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האם הוא נמצא במצב מוצק נוזל או גז?</a:t>
            </a:r>
          </a:p>
          <a:p>
            <a:pPr algn="ctr"/>
            <a:r>
              <a:rPr lang="he-I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למה משתמשים בו?</a:t>
            </a:r>
          </a:p>
          <a:p>
            <a:pPr algn="ctr"/>
            <a:r>
              <a:rPr lang="he-IL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האם מקורו מן החי הצומח?</a:t>
            </a:r>
          </a:p>
        </p:txBody>
      </p:sp>
      <p:sp>
        <p:nvSpPr>
          <p:cNvPr id="3" name="מלבן 2"/>
          <p:cNvSpPr/>
          <p:nvPr/>
        </p:nvSpPr>
        <p:spPr>
          <a:xfrm>
            <a:off x="683568" y="5379790"/>
            <a:ext cx="792075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שמן, שומן, שעווה, נפט, פחם אבן, פחם עץ, עץ, סולר, </a:t>
            </a:r>
          </a:p>
          <a:p>
            <a:pPr algn="ctr"/>
            <a:r>
              <a:rPr lang="he-IL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בנזין, קרוסין, כוהל, גז בישול</a:t>
            </a:r>
          </a:p>
        </p:txBody>
      </p:sp>
    </p:spTree>
    <p:extLst>
      <p:ext uri="{BB962C8B-B14F-4D97-AF65-F5344CB8AC3E}">
        <p14:creationId xmlns:p14="http://schemas.microsoft.com/office/powerpoint/2010/main" val="20503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40" y="1321002"/>
            <a:ext cx="9207172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מלבן 2"/>
          <p:cNvSpPr/>
          <p:nvPr/>
        </p:nvSpPr>
        <p:spPr>
          <a:xfrm>
            <a:off x="24927" y="201414"/>
            <a:ext cx="9094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שימושים שונים של חומרי הדלק</a:t>
            </a:r>
          </a:p>
        </p:txBody>
      </p:sp>
    </p:spTree>
    <p:extLst>
      <p:ext uri="{BB962C8B-B14F-4D97-AF65-F5344CB8AC3E}">
        <p14:creationId xmlns:p14="http://schemas.microsoft.com/office/powerpoint/2010/main" val="11874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619672" y="188640"/>
            <a:ext cx="6328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משולש האש/ הבעירה</a:t>
            </a:r>
          </a:p>
        </p:txBody>
      </p:sp>
      <p:sp>
        <p:nvSpPr>
          <p:cNvPr id="3" name="משולש שווה שוקיים 2"/>
          <p:cNvSpPr/>
          <p:nvPr/>
        </p:nvSpPr>
        <p:spPr>
          <a:xfrm>
            <a:off x="3707904" y="2173939"/>
            <a:ext cx="2016224" cy="155455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211960" y="1628800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חמצן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6136" y="352900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חומר בעיר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7704" y="3501008"/>
            <a:ext cx="1584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מקור חום</a:t>
            </a:r>
          </a:p>
        </p:txBody>
      </p:sp>
      <p:sp>
        <p:nvSpPr>
          <p:cNvPr id="7" name="מלבן 6"/>
          <p:cNvSpPr/>
          <p:nvPr/>
        </p:nvSpPr>
        <p:spPr>
          <a:xfrm>
            <a:off x="323528" y="4232258"/>
            <a:ext cx="842493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בכדי לכבות את האש צריך "לפרק" את משולש האש:</a:t>
            </a:r>
          </a:p>
          <a:p>
            <a:pPr marL="457200" indent="-457200" algn="ctr">
              <a:buFont typeface="Arial" pitchFamily="34" charset="0"/>
              <a:buChar char="•"/>
            </a:pPr>
            <a:r>
              <a:rPr lang="he-IL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למנוע מגע עם החמצן.</a:t>
            </a:r>
          </a:p>
          <a:p>
            <a:pPr marL="457200" indent="-457200" algn="ctr">
              <a:buFont typeface="Arial" pitchFamily="34" charset="0"/>
              <a:buChar char="•"/>
            </a:pPr>
            <a:r>
              <a:rPr lang="he-IL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לקרר את מקור החום.</a:t>
            </a:r>
          </a:p>
          <a:p>
            <a:pPr marL="457200" indent="-457200" algn="ctr">
              <a:buFont typeface="Arial" pitchFamily="34" charset="0"/>
              <a:buChar char="•"/>
            </a:pPr>
            <a:r>
              <a:rPr lang="he-IL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לא לספק חומר בעיר.</a:t>
            </a:r>
            <a:endParaRPr lang="he-IL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988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23894" y="116632"/>
            <a:ext cx="849623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חומרים בעירים, חומרים </a:t>
            </a:r>
            <a:r>
              <a:rPr lang="he-IL" sz="4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חסיני</a:t>
            </a:r>
            <a:r>
              <a:rPr lang="he-IL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אש</a:t>
            </a:r>
          </a:p>
          <a:p>
            <a:pPr algn="ctr"/>
            <a:r>
              <a:rPr lang="he-IL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וחומרים דליקים</a:t>
            </a:r>
          </a:p>
        </p:txBody>
      </p:sp>
      <p:sp>
        <p:nvSpPr>
          <p:cNvPr id="3" name="מלבן 2"/>
          <p:cNvSpPr/>
          <p:nvPr/>
        </p:nvSpPr>
        <p:spPr>
          <a:xfrm>
            <a:off x="-55209" y="1916832"/>
            <a:ext cx="925445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חומרים בעירים- </a:t>
            </a:r>
            <a:r>
              <a:rPr lang="he-IL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חומרים המסוגלים לבעור</a:t>
            </a:r>
          </a:p>
          <a:p>
            <a:pPr algn="ctr"/>
            <a:r>
              <a:rPr lang="he-IL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חומרים </a:t>
            </a:r>
            <a:r>
              <a:rPr lang="he-IL" sz="3600" b="1" u="sng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חסיני</a:t>
            </a:r>
            <a:r>
              <a:rPr lang="he-IL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אש- </a:t>
            </a:r>
            <a:r>
              <a:rPr lang="he-IL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חומרים שאינם מסוגלים לבעור</a:t>
            </a:r>
          </a:p>
          <a:p>
            <a:pPr algn="ctr"/>
            <a:r>
              <a:rPr lang="he-IL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בקבוצת הבעירים ישנה קבוצה של חומרים </a:t>
            </a:r>
          </a:p>
          <a:p>
            <a:pPr algn="ctr"/>
            <a:r>
              <a:rPr lang="he-IL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הנדלקים בקלות ונקראים- </a:t>
            </a:r>
            <a:r>
              <a:rPr lang="he-IL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חומרים דליקים</a:t>
            </a:r>
            <a:r>
              <a:rPr lang="he-IL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  <p:sp>
        <p:nvSpPr>
          <p:cNvPr id="4" name="אליפסה 3"/>
          <p:cNvSpPr/>
          <p:nvPr/>
        </p:nvSpPr>
        <p:spPr>
          <a:xfrm>
            <a:off x="5220072" y="4225156"/>
            <a:ext cx="2952328" cy="251621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38" y="4273319"/>
            <a:ext cx="2831812" cy="251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664" y="4815428"/>
            <a:ext cx="1741736" cy="154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5157192"/>
            <a:ext cx="15121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חומרים </a:t>
            </a:r>
            <a:r>
              <a:rPr lang="he-IL" sz="2800" dirty="0" err="1"/>
              <a:t>חסיני</a:t>
            </a:r>
            <a:r>
              <a:rPr lang="he-IL" sz="2800" dirty="0"/>
              <a:t> אש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4048" y="4714506"/>
            <a:ext cx="15121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חומרים בעירים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6959" y="5112185"/>
            <a:ext cx="15121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חומרים דליקים</a:t>
            </a:r>
          </a:p>
        </p:txBody>
      </p:sp>
    </p:spTree>
    <p:extLst>
      <p:ext uri="{BB962C8B-B14F-4D97-AF65-F5344CB8AC3E}">
        <p14:creationId xmlns:p14="http://schemas.microsoft.com/office/powerpoint/2010/main" val="16605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06557"/>
            <a:ext cx="8460432" cy="5479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48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09" y="764704"/>
            <a:ext cx="870634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987191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182</Words>
  <Application>Microsoft Office PowerPoint</Application>
  <PresentationFormat>‫הצגה על המסך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0" baseType="lpstr">
      <vt:lpstr>Arial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קרן חסדאי פרץ</cp:lastModifiedBy>
  <cp:revision>5</cp:revision>
  <dcterms:created xsi:type="dcterms:W3CDTF">2013-05-08T08:25:04Z</dcterms:created>
  <dcterms:modified xsi:type="dcterms:W3CDTF">2024-02-05T10:33:49Z</dcterms:modified>
</cp:coreProperties>
</file>